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75" r:id="rId2"/>
  </p:sldIdLst>
  <p:sldSz cx="9144000" cy="6858000" type="screen4x3"/>
  <p:notesSz cx="9926638" cy="679767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200" b="1" kern="1200">
        <a:solidFill>
          <a:schemeClr val="accent2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200" b="1" kern="1200">
        <a:solidFill>
          <a:schemeClr val="accent2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200" b="1" kern="1200">
        <a:solidFill>
          <a:schemeClr val="accent2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200" b="1" kern="1200">
        <a:solidFill>
          <a:schemeClr val="accent2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200" b="1" kern="1200">
        <a:solidFill>
          <a:schemeClr val="accent2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200" b="1" kern="1200">
        <a:solidFill>
          <a:schemeClr val="accent2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200" b="1" kern="1200">
        <a:solidFill>
          <a:schemeClr val="accent2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200" b="1" kern="1200">
        <a:solidFill>
          <a:schemeClr val="accent2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200" b="1" kern="1200">
        <a:solidFill>
          <a:schemeClr val="accent2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41" userDrawn="1">
          <p15:clr>
            <a:srgbClr val="A4A3A4"/>
          </p15:clr>
        </p15:guide>
        <p15:guide id="2" pos="3127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showAnimation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FF"/>
    <a:srgbClr val="3333FF"/>
    <a:srgbClr val="0000FF"/>
    <a:srgbClr val="3366FF"/>
    <a:srgbClr val="00CC00"/>
    <a:srgbClr val="00CC66"/>
    <a:srgbClr val="FF0066"/>
    <a:srgbClr val="0033CC"/>
    <a:srgbClr val="640018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Μεσαίο στυλ 2 - Έμφαση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Μεσαίο στυλ 2 - Έμφαση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5" autoAdjust="0"/>
    <p:restoredTop sz="94660" autoAdjust="0"/>
  </p:normalViewPr>
  <p:slideViewPr>
    <p:cSldViewPr>
      <p:cViewPr varScale="1">
        <p:scale>
          <a:sx n="114" d="100"/>
          <a:sy n="114" d="100"/>
        </p:scale>
        <p:origin x="1446" y="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27462"/>
    </p:cViewPr>
  </p:sorterViewPr>
  <p:notesViewPr>
    <p:cSldViewPr>
      <p:cViewPr varScale="1">
        <p:scale>
          <a:sx n="40" d="100"/>
          <a:sy n="40" d="100"/>
        </p:scale>
        <p:origin x="-1500" y="-96"/>
      </p:cViewPr>
      <p:guideLst>
        <p:guide orient="horz" pos="2141"/>
        <p:guide pos="3127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4300134" cy="3406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541" tIns="46770" rIns="93541" bIns="46770" numCol="1" anchor="t" anchorCtr="0" compatLnSpc="1">
            <a:prstTxWarp prst="textNoShape">
              <a:avLst/>
            </a:prstTxWarp>
          </a:bodyPr>
          <a:lstStyle>
            <a:lvl1pPr defTabSz="935987">
              <a:defRPr sz="1200"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626507" y="1"/>
            <a:ext cx="4300134" cy="3406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541" tIns="46770" rIns="93541" bIns="46770" numCol="1" anchor="t" anchorCtr="0" compatLnSpc="1">
            <a:prstTxWarp prst="textNoShape">
              <a:avLst/>
            </a:prstTxWarp>
          </a:bodyPr>
          <a:lstStyle>
            <a:lvl1pPr algn="r" defTabSz="935987">
              <a:defRPr sz="1200"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50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457009"/>
            <a:ext cx="4300134" cy="3406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541" tIns="46770" rIns="93541" bIns="46770" numCol="1" anchor="b" anchorCtr="0" compatLnSpc="1">
            <a:prstTxWarp prst="textNoShape">
              <a:avLst/>
            </a:prstTxWarp>
          </a:bodyPr>
          <a:lstStyle>
            <a:lvl1pPr defTabSz="935987">
              <a:defRPr sz="1200"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50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626507" y="6457009"/>
            <a:ext cx="4300134" cy="3406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541" tIns="46770" rIns="93541" bIns="46770" numCol="1" anchor="b" anchorCtr="0" compatLnSpc="1">
            <a:prstTxWarp prst="textNoShape">
              <a:avLst/>
            </a:prstTxWarp>
          </a:bodyPr>
          <a:lstStyle>
            <a:lvl1pPr algn="r" defTabSz="935987">
              <a:defRPr sz="1200"/>
            </a:lvl1pPr>
          </a:lstStyle>
          <a:p>
            <a:pPr>
              <a:defRPr/>
            </a:pPr>
            <a:fld id="{F1733856-8B12-4261-9D8D-C0BC8E556B09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4300134" cy="3406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541" tIns="46770" rIns="93541" bIns="46770" numCol="1" anchor="t" anchorCtr="0" compatLnSpc="1">
            <a:prstTxWarp prst="textNoShape">
              <a:avLst/>
            </a:prstTxWarp>
          </a:bodyPr>
          <a:lstStyle>
            <a:lvl1pPr defTabSz="935987">
              <a:defRPr sz="1200"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626507" y="1"/>
            <a:ext cx="4300134" cy="3406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541" tIns="46770" rIns="93541" bIns="46770" numCol="1" anchor="t" anchorCtr="0" compatLnSpc="1">
            <a:prstTxWarp prst="textNoShape">
              <a:avLst/>
            </a:prstTxWarp>
          </a:bodyPr>
          <a:lstStyle>
            <a:lvl1pPr algn="r" defTabSz="935987">
              <a:defRPr sz="1200"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270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263900" y="509588"/>
            <a:ext cx="3400425" cy="25495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71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323239" y="3229289"/>
            <a:ext cx="7280160" cy="30581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541" tIns="46770" rIns="93541" bIns="4677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noProof="0"/>
              <a:t>Κάντε κλικ για να επεξεργαστείτε τα στυλ κειμένου του υποδείγματος</a:t>
            </a:r>
          </a:p>
          <a:p>
            <a:pPr lvl="1"/>
            <a:r>
              <a:rPr lang="el-GR" noProof="0"/>
              <a:t>Δεύτερου επιπέδου</a:t>
            </a:r>
          </a:p>
          <a:p>
            <a:pPr lvl="2"/>
            <a:r>
              <a:rPr lang="el-GR" noProof="0"/>
              <a:t>Τρίτου επιπέδου</a:t>
            </a:r>
          </a:p>
          <a:p>
            <a:pPr lvl="3"/>
            <a:r>
              <a:rPr lang="el-GR" noProof="0"/>
              <a:t>Τέταρτου επιπέδου</a:t>
            </a:r>
          </a:p>
          <a:p>
            <a:pPr lvl="4"/>
            <a:r>
              <a:rPr lang="el-GR" noProof="0"/>
              <a:t>Πέμπτου επιπέδου</a:t>
            </a:r>
          </a:p>
        </p:txBody>
      </p:sp>
      <p:sp>
        <p:nvSpPr>
          <p:cNvPr id="471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6457009"/>
            <a:ext cx="4300134" cy="3406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541" tIns="46770" rIns="93541" bIns="46770" numCol="1" anchor="b" anchorCtr="0" compatLnSpc="1">
            <a:prstTxWarp prst="textNoShape">
              <a:avLst/>
            </a:prstTxWarp>
          </a:bodyPr>
          <a:lstStyle>
            <a:lvl1pPr defTabSz="935987">
              <a:defRPr sz="1200"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626507" y="6457009"/>
            <a:ext cx="4300134" cy="3406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541" tIns="46770" rIns="93541" bIns="46770" numCol="1" anchor="b" anchorCtr="0" compatLnSpc="1">
            <a:prstTxWarp prst="textNoShape">
              <a:avLst/>
            </a:prstTxWarp>
          </a:bodyPr>
          <a:lstStyle>
            <a:lvl1pPr algn="r" defTabSz="935987">
              <a:defRPr sz="1200"/>
            </a:lvl1pPr>
          </a:lstStyle>
          <a:p>
            <a:pPr>
              <a:defRPr/>
            </a:pPr>
            <a:fld id="{D852FBBE-01A3-4D1B-A4F5-CE529D6ED392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Υπότιτλος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l-GR"/>
              <a:t>Κάντε κλικ για να επεξεργαστείτε τον υπότιτλο του υποδείγματος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9A33D1-3110-423A-A726-C8D5A86B6D57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1E40EC-D0D3-4EDD-BA27-4CEE3BC828CF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Κατακόρυφος τίτλος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κατακόρυφου κειμένου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3E55DB-E85C-43FC-AEC2-C6691E9061C3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 preserve="1">
  <p:cSld name="Τίτλος, Κείμενο και Clip 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κειμένου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3 - Θέση ClipArt"/>
          <p:cNvSpPr>
            <a:spLocks noGrp="1"/>
          </p:cNvSpPr>
          <p:nvPr>
            <p:ph type="clipArt"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endParaRPr lang="el-GR" noProof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2661B1-F1F6-4483-AD1C-0ED2934B1DC7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lipArtAndTx" preserve="1">
  <p:cSld name="Τίτλος, Clip Art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ClipArt"/>
          <p:cNvSpPr>
            <a:spLocks noGrp="1"/>
          </p:cNvSpPr>
          <p:nvPr>
            <p:ph type="clipArt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endParaRPr lang="el-GR" noProof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E4C942-D9B5-4ADE-8023-E9AF3320BF72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Tx" preserve="1">
  <p:cSld name="Τίτλος, 2 Αντικείμενα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περιεχομένου"/>
          <p:cNvSpPr>
            <a:spLocks noGrp="1"/>
          </p:cNvSpPr>
          <p:nvPr>
            <p:ph sz="quarter" idx="1"/>
          </p:nvPr>
        </p:nvSpPr>
        <p:spPr>
          <a:xfrm>
            <a:off x="685800" y="1981200"/>
            <a:ext cx="3810000" cy="19812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quarter" idx="2"/>
          </p:nvPr>
        </p:nvSpPr>
        <p:spPr>
          <a:xfrm>
            <a:off x="685800" y="4114800"/>
            <a:ext cx="3810000" cy="19812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5" name="4 - Θέση κειμένου"/>
          <p:cNvSpPr>
            <a:spLocks noGrp="1"/>
          </p:cNvSpPr>
          <p:nvPr>
            <p:ph type="body" sz="half" idx="3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29DC9D-AD66-4C29-AE90-29D09F25E17D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x" preserve="1">
  <p:cSld name="Τίτλος, Αντικείμενο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0DA97F-D352-4521-8F02-6B0F40D5A3A9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Τίτλος, Κείμενο και 2 Αντικεί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κειμένου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5" name="4 - Θέση περιεχομένου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855C78-EE3D-41F6-B175-561A0654917E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Αντι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AAE9F2F-FC33-49F4-8032-D24D4AB9A17A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376AF9-F21B-4606-8F75-9057FBA53534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περιεχομένου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18ACD6-9789-4CC6-8C15-37B6BFB09D10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κειμένου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</p:txBody>
      </p:sp>
      <p:sp>
        <p:nvSpPr>
          <p:cNvPr id="4" name="3 - Θέση περιεχομένου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5" name="4 - Θέση κειμένου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</p:txBody>
      </p:sp>
      <p:sp>
        <p:nvSpPr>
          <p:cNvPr id="6" name="5 - Θέση περιεχομένου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EA683F-8B56-49C5-9CA3-F27DB687DFA5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5A0557-F01C-47B2-8DF3-9A4678D4F0FE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1A501D-5605-4690-9DEE-FCABD4590307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περιεχομένου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2C8520-E9D9-413E-9B88-E3846A21360B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- Τίτλος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l-GR"/>
              <a:t>Kλικ για επεξεργασία του τίτλου</a:t>
            </a:r>
          </a:p>
        </p:txBody>
      </p:sp>
      <p:sp>
        <p:nvSpPr>
          <p:cNvPr id="3" name="2 - Θέση εικόνας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l-GR" noProof="0"/>
          </a:p>
        </p:txBody>
      </p:sp>
      <p:sp>
        <p:nvSpPr>
          <p:cNvPr id="4" name="3 - Θέση κειμένου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l-GR"/>
              <a:t>Kλικ για επεξεργασία των στυλ του υποδείγματος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062F39-265C-4092-808C-B05989375AB1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l-GR"/>
              <a:t>Κάντε κλικ για να επεξεργαστείτε τον τίτλο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/>
              <a:t>Κάντε κλικ για να επεξεργαστείτε τα στυλ κειμένου του υποδείγματος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b="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b="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r>
              <a:rPr lang="el-GR"/>
              <a:t>Δ.Ε.Υ.Α. ΙΩΑΝΝΙΝΩΝ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b="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fld id="{2D06E673-8CE2-4912-9557-2551B188D0F1}" type="slidenum">
              <a:rPr lang="el-GR"/>
              <a:pPr>
                <a:defRPr/>
              </a:pPr>
              <a:t>‹#›</a:t>
            </a:fld>
            <a:endParaRPr lang="el-G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>
            <a:extLst>
              <a:ext uri="{FF2B5EF4-FFF2-40B4-BE49-F238E27FC236}">
                <a16:creationId xmlns:a16="http://schemas.microsoft.com/office/drawing/2014/main" id="{903A9BAC-114B-EB25-E548-052F7950A6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z="2400"/>
              <a:t>ΠΑΡΑΡΤΗΜΑ </a:t>
            </a:r>
            <a:r>
              <a:rPr lang="en-US" sz="2400"/>
              <a:t>V</a:t>
            </a:r>
            <a:br>
              <a:rPr lang="el-GR" sz="2400" dirty="0"/>
            </a:br>
            <a:br>
              <a:rPr lang="en-US" sz="2400" dirty="0"/>
            </a:br>
            <a:r>
              <a:rPr lang="el-GR" sz="2400" dirty="0"/>
              <a:t>ΑΥΤΟΚΟΛΛΗΤΗ ΕΤΙΚΕΤΑ-ΕΙΔΟΠΟΙΗΤΗΡΙΟ Α.3β</a:t>
            </a:r>
          </a:p>
        </p:txBody>
      </p:sp>
      <p:pic>
        <p:nvPicPr>
          <p:cNvPr id="6" name="Θέση περιεχομένου 5">
            <a:extLst>
              <a:ext uri="{FF2B5EF4-FFF2-40B4-BE49-F238E27FC236}">
                <a16:creationId xmlns:a16="http://schemas.microsoft.com/office/drawing/2014/main" id="{F2BF05E9-75C3-069A-335A-91E233415A02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346598" y="3172893"/>
            <a:ext cx="2450804" cy="1731414"/>
          </a:xfrm>
          <a:prstGeom prst="rect">
            <a:avLst/>
          </a:prstGeom>
          <a:solidFill>
            <a:srgbClr val="FFFFFF">
              <a:shade val="85000"/>
            </a:srgbClr>
          </a:solidFill>
          <a:ln w="88900" cap="sq">
            <a:noFill/>
            <a:miter lim="800000"/>
          </a:ln>
          <a:effectLst/>
          <a:scene3d>
            <a:camera prst="orthographicFront">
              <a:rot lat="0" lon="0" rev="0"/>
            </a:camera>
            <a:lightRig rig="glow" dir="t">
              <a:rot lat="0" lon="0" rev="14100000"/>
            </a:lightRig>
          </a:scene3d>
          <a:sp3d prstMaterial="softEdge">
            <a:bevelT w="127000" prst="artDeco"/>
          </a:sp3d>
        </p:spPr>
      </p:pic>
    </p:spTree>
    <p:extLst>
      <p:ext uri="{BB962C8B-B14F-4D97-AF65-F5344CB8AC3E}">
        <p14:creationId xmlns:p14="http://schemas.microsoft.com/office/powerpoint/2010/main" val="553708668"/>
      </p:ext>
    </p:extLst>
  </p:cSld>
  <p:clrMapOvr>
    <a:masterClrMapping/>
  </p:clrMapOvr>
</p:sld>
</file>

<file path=ppt/theme/theme1.xml><?xml version="1.0" encoding="utf-8"?>
<a:theme xmlns:a="http://schemas.openxmlformats.org/drawingml/2006/main" name="Κενή παρουσίαση">
  <a:themeElements>
    <a:clrScheme name="">
      <a:dk1>
        <a:srgbClr val="0033CC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2AAE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Κενή παρουσίαση.pot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200" b="1" i="0" u="none" strike="noStrike" cap="none" normalizeH="0" baseline="0" smtClean="0">
            <a:ln>
              <a:noFill/>
            </a:ln>
            <a:solidFill>
              <a:schemeClr val="accent2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200" b="1" i="0" u="none" strike="noStrike" cap="none" normalizeH="0" baseline="0" smtClean="0">
            <a:ln>
              <a:noFill/>
            </a:ln>
            <a:solidFill>
              <a:schemeClr val="accent2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Κενή παρουσίαση.po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Κενή παρουσίαση.po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Κενή παρουσίαση.po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Κενή παρουσίαση.po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Κενή παρουσίαση.po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Κενή παρουσίαση.po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Κενή παρουσίαση.po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Θέμα του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Θέμα του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Office\Πρότυπα\Κενή παρουσίαση.pot</Template>
  <TotalTime>15975</TotalTime>
  <Words>9</Words>
  <Application>Microsoft Office PowerPoint</Application>
  <PresentationFormat>Προβολή στην οθόνη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2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1</vt:i4>
      </vt:variant>
    </vt:vector>
  </HeadingPairs>
  <TitlesOfParts>
    <vt:vector size="4" baseType="lpstr">
      <vt:lpstr>Arial</vt:lpstr>
      <vt:lpstr>Times New Roman</vt:lpstr>
      <vt:lpstr>Κενή παρουσίαση</vt:lpstr>
      <vt:lpstr>ΠΑΡΑΡΤΗΜΑ V  ΑΥΤΟΚΟΛΛΗΤΗ ΕΤΙΚΕΤΑ-ΕΙΔΟΠΟΙΗΤΗΡΙΟ Α.3β</vt:lpstr>
    </vt:vector>
  </TitlesOfParts>
  <Company>DEYAI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ΟΔΗΓΟΣ ΓΙΑ ΤΗΝ ΑΣΦΑΛΕΙΑ &amp; ΥΓΙΕΙΝΗ ΣΤΗΝ ΕΡΓΑΣΙΑ</dc:title>
  <dc:creator>DEYAI2</dc:creator>
  <cp:lastModifiedBy>user</cp:lastModifiedBy>
  <cp:revision>1379</cp:revision>
  <cp:lastPrinted>2024-03-07T14:10:59Z</cp:lastPrinted>
  <dcterms:created xsi:type="dcterms:W3CDTF">2004-08-27T05:16:54Z</dcterms:created>
  <dcterms:modified xsi:type="dcterms:W3CDTF">2024-03-07T14:11:15Z</dcterms:modified>
</cp:coreProperties>
</file>

<file path=docProps/thumbnail.jpeg>
</file>